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EB3BA-0AA1-F942-966C-CE8D94D16B7C}" type="datetimeFigureOut">
              <a:rPr lang="en-US" smtClean="0"/>
              <a:t>5/15/13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E1E44-238A-E146-9DDF-19FBF53870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ap_brisbane_marku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946150"/>
            <a:ext cx="7315200" cy="4965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70819" y="3886199"/>
            <a:ext cx="1392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/>
              <a:t>Wellington Point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Schembs</dc:creator>
  <cp:lastModifiedBy>Jim Schembs</cp:lastModifiedBy>
  <cp:revision>1</cp:revision>
  <dcterms:created xsi:type="dcterms:W3CDTF">2013-05-16T00:15:17Z</dcterms:created>
  <dcterms:modified xsi:type="dcterms:W3CDTF">2013-05-16T00:20:50Z</dcterms:modified>
</cp:coreProperties>
</file>