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85A20-953A-2243-A687-1E894755858E}" type="datetimeFigureOut">
              <a:rPr lang="en-US" smtClean="0"/>
              <a:t>5/17/13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BA512-3477-4A42-A4BD-3007E15C25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frederick_lawrence_amity_poi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569" y="0"/>
            <a:ext cx="5448910" cy="63391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19456" y="1991925"/>
            <a:ext cx="12234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 smtClean="0"/>
              <a:t>Wellington Point</a:t>
            </a:r>
            <a:endParaRPr lang="en-US" sz="12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5998668" y="630219"/>
            <a:ext cx="9156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 smtClean="0"/>
              <a:t>Amity Point</a:t>
            </a:r>
            <a:endParaRPr lang="en-US" sz="1200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Schembs</dc:creator>
  <cp:lastModifiedBy>Jim Schembs</cp:lastModifiedBy>
  <cp:revision>1</cp:revision>
  <dcterms:created xsi:type="dcterms:W3CDTF">2013-05-17T16:53:58Z</dcterms:created>
  <dcterms:modified xsi:type="dcterms:W3CDTF">2013-05-17T16:57:09Z</dcterms:modified>
</cp:coreProperties>
</file>